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81" r:id="rId3"/>
    <p:sldId id="282" r:id="rId4"/>
    <p:sldId id="276" r:id="rId5"/>
    <p:sldId id="279" r:id="rId6"/>
    <p:sldId id="265" r:id="rId7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B45"/>
    <a:srgbClr val="F37C25"/>
    <a:srgbClr val="FFFFFF"/>
    <a:srgbClr val="FB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4"/>
    <p:restoredTop sz="66521"/>
  </p:normalViewPr>
  <p:slideViewPr>
    <p:cSldViewPr snapToGrid="0" showGuides="1">
      <p:cViewPr varScale="1">
        <p:scale>
          <a:sx n="133" d="100"/>
          <a:sy n="133" d="100"/>
        </p:scale>
        <p:origin x="3024" y="184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690E2-C331-B447-AF63-EBEE412263B2}" type="doc">
      <dgm:prSet loTypeId="urn:microsoft.com/office/officeart/2005/8/layout/process4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6A65B9A-EF38-D248-A994-F8E35DC13D8B}">
      <dgm:prSet phldrT="[Text]"/>
      <dgm:spPr/>
      <dgm:t>
        <a:bodyPr/>
        <a:lstStyle/>
        <a:p>
          <a:r>
            <a:rPr lang="en-GB" dirty="0"/>
            <a:t>Initial Task Discussions</a:t>
          </a:r>
        </a:p>
      </dgm:t>
    </dgm:pt>
    <dgm:pt modelId="{DF1876EC-9D64-6848-8AE3-1F5C0C9CB0FB}" type="parTrans" cxnId="{2EE57CDB-CE2E-7D4B-9433-D85928DAF291}">
      <dgm:prSet/>
      <dgm:spPr/>
      <dgm:t>
        <a:bodyPr/>
        <a:lstStyle/>
        <a:p>
          <a:endParaRPr lang="en-GB"/>
        </a:p>
      </dgm:t>
    </dgm:pt>
    <dgm:pt modelId="{9F4A6B46-1EC9-D84B-8688-FE7A9A64FA6D}" type="sibTrans" cxnId="{2EE57CDB-CE2E-7D4B-9433-D85928DAF291}">
      <dgm:prSet/>
      <dgm:spPr/>
      <dgm:t>
        <a:bodyPr/>
        <a:lstStyle/>
        <a:p>
          <a:endParaRPr lang="en-GB"/>
        </a:p>
      </dgm:t>
    </dgm:pt>
    <dgm:pt modelId="{96459BCB-DF54-1440-AF76-2EB49BDE46C2}">
      <dgm:prSet phldrT="[Text]"/>
      <dgm:spPr/>
      <dgm:t>
        <a:bodyPr/>
        <a:lstStyle/>
        <a:p>
          <a:r>
            <a:rPr lang="en-GB" dirty="0"/>
            <a:t>Clarified requirements with Product Owner</a:t>
          </a:r>
        </a:p>
      </dgm:t>
    </dgm:pt>
    <dgm:pt modelId="{627E9F92-CF08-F546-95F4-EEB4FD60B67E}" type="parTrans" cxnId="{A941D256-53D6-C646-BF92-CD99E67A3717}">
      <dgm:prSet/>
      <dgm:spPr/>
      <dgm:t>
        <a:bodyPr/>
        <a:lstStyle/>
        <a:p>
          <a:endParaRPr lang="en-GB"/>
        </a:p>
      </dgm:t>
    </dgm:pt>
    <dgm:pt modelId="{5458B6FD-ABCB-9B4C-97E7-6BFA9D204A50}" type="sibTrans" cxnId="{A941D256-53D6-C646-BF92-CD99E67A3717}">
      <dgm:prSet/>
      <dgm:spPr/>
      <dgm:t>
        <a:bodyPr/>
        <a:lstStyle/>
        <a:p>
          <a:endParaRPr lang="en-GB"/>
        </a:p>
      </dgm:t>
    </dgm:pt>
    <dgm:pt modelId="{B85BD982-8CF8-6848-A8AA-ED4843FC1405}">
      <dgm:prSet phldrT="[Text]"/>
      <dgm:spPr/>
      <dgm:t>
        <a:bodyPr/>
        <a:lstStyle/>
        <a:p>
          <a:r>
            <a:rPr lang="en-GB" dirty="0"/>
            <a:t>Frequent Check-ins</a:t>
          </a:r>
        </a:p>
      </dgm:t>
    </dgm:pt>
    <dgm:pt modelId="{FD0933CD-B07E-7A4A-98A1-B503101AF0D0}" type="parTrans" cxnId="{6E1A277C-23F8-A141-A13F-EDA0A513A997}">
      <dgm:prSet/>
      <dgm:spPr/>
      <dgm:t>
        <a:bodyPr/>
        <a:lstStyle/>
        <a:p>
          <a:endParaRPr lang="en-GB"/>
        </a:p>
      </dgm:t>
    </dgm:pt>
    <dgm:pt modelId="{4D6B58E0-044A-344D-A995-3340A0F1236E}" type="sibTrans" cxnId="{6E1A277C-23F8-A141-A13F-EDA0A513A997}">
      <dgm:prSet/>
      <dgm:spPr/>
      <dgm:t>
        <a:bodyPr/>
        <a:lstStyle/>
        <a:p>
          <a:endParaRPr lang="en-GB"/>
        </a:p>
      </dgm:t>
    </dgm:pt>
    <dgm:pt modelId="{8337F9CF-D48D-4C49-9312-2B80B2B7A456}">
      <dgm:prSet phldrT="[Text]"/>
      <dgm:spPr/>
      <dgm:t>
        <a:bodyPr/>
        <a:lstStyle/>
        <a:p>
          <a:r>
            <a:rPr lang="en-GB" dirty="0"/>
            <a:t>Daily updates</a:t>
          </a:r>
        </a:p>
      </dgm:t>
    </dgm:pt>
    <dgm:pt modelId="{E2700704-BD7D-6A4F-B929-1D845EA3D533}" type="parTrans" cxnId="{2A10CB77-ED96-F841-8E9E-A01B66719887}">
      <dgm:prSet/>
      <dgm:spPr/>
      <dgm:t>
        <a:bodyPr/>
        <a:lstStyle/>
        <a:p>
          <a:endParaRPr lang="en-GB"/>
        </a:p>
      </dgm:t>
    </dgm:pt>
    <dgm:pt modelId="{D3DA8874-C601-BC4B-AFFD-1EEC4B633A13}" type="sibTrans" cxnId="{2A10CB77-ED96-F841-8E9E-A01B66719887}">
      <dgm:prSet/>
      <dgm:spPr/>
      <dgm:t>
        <a:bodyPr/>
        <a:lstStyle/>
        <a:p>
          <a:endParaRPr lang="en-GB"/>
        </a:p>
      </dgm:t>
    </dgm:pt>
    <dgm:pt modelId="{6DC549DF-6A5B-4A4D-99BD-1CC016DFF7E2}">
      <dgm:prSet phldrT="[Text]"/>
      <dgm:spPr/>
      <dgm:t>
        <a:bodyPr/>
        <a:lstStyle/>
        <a:p>
          <a:r>
            <a:rPr lang="en-GB" dirty="0"/>
            <a:t>Meetings </a:t>
          </a:r>
        </a:p>
      </dgm:t>
    </dgm:pt>
    <dgm:pt modelId="{EDA25A18-8FFD-EF44-8FFE-C1180FB21D82}" type="parTrans" cxnId="{57CBF721-E77F-5F4D-AE56-A1F2D3654EF9}">
      <dgm:prSet/>
      <dgm:spPr/>
      <dgm:t>
        <a:bodyPr/>
        <a:lstStyle/>
        <a:p>
          <a:endParaRPr lang="en-GB"/>
        </a:p>
      </dgm:t>
    </dgm:pt>
    <dgm:pt modelId="{FC43942E-F13D-9449-8B96-57B9B70955D5}" type="sibTrans" cxnId="{57CBF721-E77F-5F4D-AE56-A1F2D3654EF9}">
      <dgm:prSet/>
      <dgm:spPr/>
      <dgm:t>
        <a:bodyPr/>
        <a:lstStyle/>
        <a:p>
          <a:endParaRPr lang="en-GB"/>
        </a:p>
      </dgm:t>
    </dgm:pt>
    <dgm:pt modelId="{F5ADB095-2781-6D44-88E6-CC135BFEC2E0}">
      <dgm:prSet phldrT="[Text]"/>
      <dgm:spPr/>
      <dgm:t>
        <a:bodyPr/>
        <a:lstStyle/>
        <a:p>
          <a:r>
            <a:rPr lang="en-GB" dirty="0"/>
            <a:t>Mid-Sprint Code Review</a:t>
          </a:r>
        </a:p>
      </dgm:t>
    </dgm:pt>
    <dgm:pt modelId="{AEF73601-7D8A-534C-8ED9-1A3AF779D205}" type="parTrans" cxnId="{100D5543-BB4B-DF43-9E1D-D2727579852F}">
      <dgm:prSet/>
      <dgm:spPr/>
      <dgm:t>
        <a:bodyPr/>
        <a:lstStyle/>
        <a:p>
          <a:endParaRPr lang="en-GB"/>
        </a:p>
      </dgm:t>
    </dgm:pt>
    <dgm:pt modelId="{1E13B703-FDBA-CC47-B632-29BCA9E15130}" type="sibTrans" cxnId="{100D5543-BB4B-DF43-9E1D-D2727579852F}">
      <dgm:prSet/>
      <dgm:spPr/>
      <dgm:t>
        <a:bodyPr/>
        <a:lstStyle/>
        <a:p>
          <a:endParaRPr lang="en-GB"/>
        </a:p>
      </dgm:t>
    </dgm:pt>
    <dgm:pt modelId="{FE96B10C-24FF-4249-8A4E-852B56EC86F4}">
      <dgm:prSet phldrT="[Text]"/>
      <dgm:spPr/>
      <dgm:t>
        <a:bodyPr/>
        <a:lstStyle/>
        <a:p>
          <a:r>
            <a:rPr lang="en-GB" dirty="0"/>
            <a:t>Code walkthrough</a:t>
          </a:r>
        </a:p>
      </dgm:t>
    </dgm:pt>
    <dgm:pt modelId="{09392638-0A1E-1B44-969F-794CA6FA7D67}" type="parTrans" cxnId="{541B62A3-E7FE-4541-95ED-C8B589A22868}">
      <dgm:prSet/>
      <dgm:spPr/>
      <dgm:t>
        <a:bodyPr/>
        <a:lstStyle/>
        <a:p>
          <a:endParaRPr lang="en-GB"/>
        </a:p>
      </dgm:t>
    </dgm:pt>
    <dgm:pt modelId="{50FA30A8-B9E9-2F47-A843-F5464AFB8183}" type="sibTrans" cxnId="{541B62A3-E7FE-4541-95ED-C8B589A22868}">
      <dgm:prSet/>
      <dgm:spPr/>
      <dgm:t>
        <a:bodyPr/>
        <a:lstStyle/>
        <a:p>
          <a:endParaRPr lang="en-GB"/>
        </a:p>
      </dgm:t>
    </dgm:pt>
    <dgm:pt modelId="{210AE6B2-11B1-974F-BB3E-721C4E8DBDE8}">
      <dgm:prSet phldrT="[Text]"/>
      <dgm:spPr/>
      <dgm:t>
        <a:bodyPr/>
        <a:lstStyle/>
        <a:p>
          <a:r>
            <a:rPr lang="en-GB" dirty="0"/>
            <a:t>Address potential issues</a:t>
          </a:r>
        </a:p>
      </dgm:t>
    </dgm:pt>
    <dgm:pt modelId="{C64D7C27-1B34-6342-BA81-B8DC2A1DAFA5}" type="parTrans" cxnId="{C5200870-69CC-7145-AB0F-E90E6C8ADE55}">
      <dgm:prSet/>
      <dgm:spPr/>
      <dgm:t>
        <a:bodyPr/>
        <a:lstStyle/>
        <a:p>
          <a:endParaRPr lang="en-GB"/>
        </a:p>
      </dgm:t>
    </dgm:pt>
    <dgm:pt modelId="{68F80EB1-2AF4-5942-B79E-71F5FC6B97E6}" type="sibTrans" cxnId="{C5200870-69CC-7145-AB0F-E90E6C8ADE55}">
      <dgm:prSet/>
      <dgm:spPr/>
      <dgm:t>
        <a:bodyPr/>
        <a:lstStyle/>
        <a:p>
          <a:endParaRPr lang="en-GB"/>
        </a:p>
      </dgm:t>
    </dgm:pt>
    <dgm:pt modelId="{7A852599-6EEC-2B47-987F-804B97F728F4}">
      <dgm:prSet/>
      <dgm:spPr/>
      <dgm:t>
        <a:bodyPr/>
        <a:lstStyle/>
        <a:p>
          <a:r>
            <a:rPr lang="en-GB" dirty="0"/>
            <a:t>Sprint Retrospective</a:t>
          </a:r>
        </a:p>
      </dgm:t>
    </dgm:pt>
    <dgm:pt modelId="{0FF82FDE-D54F-4849-9138-0D38F867D87C}" type="parTrans" cxnId="{028CB5B2-072E-2B46-BA64-F1DD0B81655A}">
      <dgm:prSet/>
      <dgm:spPr/>
      <dgm:t>
        <a:bodyPr/>
        <a:lstStyle/>
        <a:p>
          <a:endParaRPr lang="en-GB"/>
        </a:p>
      </dgm:t>
    </dgm:pt>
    <dgm:pt modelId="{949E4108-F0A6-9B42-9393-6C6974D96937}" type="sibTrans" cxnId="{028CB5B2-072E-2B46-BA64-F1DD0B81655A}">
      <dgm:prSet/>
      <dgm:spPr/>
      <dgm:t>
        <a:bodyPr/>
        <a:lstStyle/>
        <a:p>
          <a:endParaRPr lang="en-GB"/>
        </a:p>
      </dgm:t>
    </dgm:pt>
    <dgm:pt modelId="{46A5A122-F7CF-C24F-8D40-DBE3CD763C9E}">
      <dgm:prSet/>
      <dgm:spPr/>
      <dgm:t>
        <a:bodyPr/>
        <a:lstStyle/>
        <a:p>
          <a:r>
            <a:rPr lang="en-GB" dirty="0"/>
            <a:t>Features presentation</a:t>
          </a:r>
        </a:p>
      </dgm:t>
    </dgm:pt>
    <dgm:pt modelId="{1FABB688-534A-A949-BEA8-5E4162B01236}" type="parTrans" cxnId="{712475A1-4296-5542-AE88-63B3F09CFE5E}">
      <dgm:prSet/>
      <dgm:spPr/>
      <dgm:t>
        <a:bodyPr/>
        <a:lstStyle/>
        <a:p>
          <a:endParaRPr lang="en-GB"/>
        </a:p>
      </dgm:t>
    </dgm:pt>
    <dgm:pt modelId="{C1E3F19B-3882-1B4A-B486-1C97C5617D3D}" type="sibTrans" cxnId="{712475A1-4296-5542-AE88-63B3F09CFE5E}">
      <dgm:prSet/>
      <dgm:spPr/>
      <dgm:t>
        <a:bodyPr/>
        <a:lstStyle/>
        <a:p>
          <a:endParaRPr lang="en-GB"/>
        </a:p>
      </dgm:t>
    </dgm:pt>
    <dgm:pt modelId="{5B981F0B-3542-0145-B992-98C0AF2FD3F9}">
      <dgm:prSet/>
      <dgm:spPr/>
      <dgm:t>
        <a:bodyPr/>
        <a:lstStyle/>
        <a:p>
          <a:r>
            <a:rPr lang="en-GB" dirty="0"/>
            <a:t>Merge code</a:t>
          </a:r>
        </a:p>
      </dgm:t>
    </dgm:pt>
    <dgm:pt modelId="{5134DF6B-F952-134E-A58F-740BA9AB79D1}" type="parTrans" cxnId="{35B634D8-91FE-C445-9698-952F037AC648}">
      <dgm:prSet/>
      <dgm:spPr/>
      <dgm:t>
        <a:bodyPr/>
        <a:lstStyle/>
        <a:p>
          <a:endParaRPr lang="en-GB"/>
        </a:p>
      </dgm:t>
    </dgm:pt>
    <dgm:pt modelId="{930A7EA0-BCE1-A94B-A4B7-8322E19CFF31}" type="sibTrans" cxnId="{35B634D8-91FE-C445-9698-952F037AC648}">
      <dgm:prSet/>
      <dgm:spPr/>
      <dgm:t>
        <a:bodyPr/>
        <a:lstStyle/>
        <a:p>
          <a:endParaRPr lang="en-GB"/>
        </a:p>
      </dgm:t>
    </dgm:pt>
    <dgm:pt modelId="{4B733E77-2F71-644F-A64E-66953E9A218C}" type="pres">
      <dgm:prSet presAssocID="{509690E2-C331-B447-AF63-EBEE412263B2}" presName="Name0" presStyleCnt="0">
        <dgm:presLayoutVars>
          <dgm:dir/>
          <dgm:animLvl val="lvl"/>
          <dgm:resizeHandles val="exact"/>
        </dgm:presLayoutVars>
      </dgm:prSet>
      <dgm:spPr/>
    </dgm:pt>
    <dgm:pt modelId="{308E85B7-E379-244F-B0BA-481A257ED70D}" type="pres">
      <dgm:prSet presAssocID="{7A852599-6EEC-2B47-987F-804B97F728F4}" presName="boxAndChildren" presStyleCnt="0"/>
      <dgm:spPr/>
    </dgm:pt>
    <dgm:pt modelId="{BEE927A1-1694-4543-B38F-068B684D48AF}" type="pres">
      <dgm:prSet presAssocID="{7A852599-6EEC-2B47-987F-804B97F728F4}" presName="parentTextBox" presStyleLbl="node1" presStyleIdx="0" presStyleCnt="4"/>
      <dgm:spPr/>
    </dgm:pt>
    <dgm:pt modelId="{E2ABF73A-56B4-7049-8245-0F5E487EBF68}" type="pres">
      <dgm:prSet presAssocID="{7A852599-6EEC-2B47-987F-804B97F728F4}" presName="entireBox" presStyleLbl="node1" presStyleIdx="0" presStyleCnt="4"/>
      <dgm:spPr/>
    </dgm:pt>
    <dgm:pt modelId="{603FB23F-E47C-2F40-A005-EAB93CAFBFDF}" type="pres">
      <dgm:prSet presAssocID="{7A852599-6EEC-2B47-987F-804B97F728F4}" presName="descendantBox" presStyleCnt="0"/>
      <dgm:spPr/>
    </dgm:pt>
    <dgm:pt modelId="{97ABEAAC-57D5-234F-ABE2-4A378D262960}" type="pres">
      <dgm:prSet presAssocID="{46A5A122-F7CF-C24F-8D40-DBE3CD763C9E}" presName="childTextBox" presStyleLbl="fgAccFollowNode1" presStyleIdx="0" presStyleCnt="7">
        <dgm:presLayoutVars>
          <dgm:bulletEnabled val="1"/>
        </dgm:presLayoutVars>
      </dgm:prSet>
      <dgm:spPr/>
    </dgm:pt>
    <dgm:pt modelId="{3895086C-C415-9442-A228-0705965DB9B2}" type="pres">
      <dgm:prSet presAssocID="{5B981F0B-3542-0145-B992-98C0AF2FD3F9}" presName="childTextBox" presStyleLbl="fgAccFollowNode1" presStyleIdx="1" presStyleCnt="7">
        <dgm:presLayoutVars>
          <dgm:bulletEnabled val="1"/>
        </dgm:presLayoutVars>
      </dgm:prSet>
      <dgm:spPr/>
    </dgm:pt>
    <dgm:pt modelId="{D7556909-127F-F14E-8E28-6C5E8AADA26F}" type="pres">
      <dgm:prSet presAssocID="{1E13B703-FDBA-CC47-B632-29BCA9E15130}" presName="sp" presStyleCnt="0"/>
      <dgm:spPr/>
    </dgm:pt>
    <dgm:pt modelId="{62517BBD-74A9-B84A-AFA2-764D831BF92C}" type="pres">
      <dgm:prSet presAssocID="{F5ADB095-2781-6D44-88E6-CC135BFEC2E0}" presName="arrowAndChildren" presStyleCnt="0"/>
      <dgm:spPr/>
    </dgm:pt>
    <dgm:pt modelId="{5A826EE4-BF4E-3746-A8BF-91CE5D10E48F}" type="pres">
      <dgm:prSet presAssocID="{F5ADB095-2781-6D44-88E6-CC135BFEC2E0}" presName="parentTextArrow" presStyleLbl="node1" presStyleIdx="0" presStyleCnt="4"/>
      <dgm:spPr/>
    </dgm:pt>
    <dgm:pt modelId="{5763766F-BBAA-794D-99C9-F08399C46C9A}" type="pres">
      <dgm:prSet presAssocID="{F5ADB095-2781-6D44-88E6-CC135BFEC2E0}" presName="arrow" presStyleLbl="node1" presStyleIdx="1" presStyleCnt="4"/>
      <dgm:spPr/>
    </dgm:pt>
    <dgm:pt modelId="{A939AC5E-C421-0140-B762-7A6E9736A386}" type="pres">
      <dgm:prSet presAssocID="{F5ADB095-2781-6D44-88E6-CC135BFEC2E0}" presName="descendantArrow" presStyleCnt="0"/>
      <dgm:spPr/>
    </dgm:pt>
    <dgm:pt modelId="{F2E82699-D816-4B48-961A-13482D7330B3}" type="pres">
      <dgm:prSet presAssocID="{FE96B10C-24FF-4249-8A4E-852B56EC86F4}" presName="childTextArrow" presStyleLbl="fgAccFollowNode1" presStyleIdx="2" presStyleCnt="7">
        <dgm:presLayoutVars>
          <dgm:bulletEnabled val="1"/>
        </dgm:presLayoutVars>
      </dgm:prSet>
      <dgm:spPr/>
    </dgm:pt>
    <dgm:pt modelId="{DD366464-1D4B-394B-8168-7C4A5AE28825}" type="pres">
      <dgm:prSet presAssocID="{210AE6B2-11B1-974F-BB3E-721C4E8DBDE8}" presName="childTextArrow" presStyleLbl="fgAccFollowNode1" presStyleIdx="3" presStyleCnt="7">
        <dgm:presLayoutVars>
          <dgm:bulletEnabled val="1"/>
        </dgm:presLayoutVars>
      </dgm:prSet>
      <dgm:spPr/>
    </dgm:pt>
    <dgm:pt modelId="{72C80204-B986-BF45-9B2D-467DEEB71E82}" type="pres">
      <dgm:prSet presAssocID="{4D6B58E0-044A-344D-A995-3340A0F1236E}" presName="sp" presStyleCnt="0"/>
      <dgm:spPr/>
    </dgm:pt>
    <dgm:pt modelId="{32133E97-8457-304F-847A-5AF5EEE74F20}" type="pres">
      <dgm:prSet presAssocID="{B85BD982-8CF8-6848-A8AA-ED4843FC1405}" presName="arrowAndChildren" presStyleCnt="0"/>
      <dgm:spPr/>
    </dgm:pt>
    <dgm:pt modelId="{20258102-E1B8-F742-A9FD-80D6EDF83F40}" type="pres">
      <dgm:prSet presAssocID="{B85BD982-8CF8-6848-A8AA-ED4843FC1405}" presName="parentTextArrow" presStyleLbl="node1" presStyleIdx="1" presStyleCnt="4"/>
      <dgm:spPr/>
    </dgm:pt>
    <dgm:pt modelId="{D88120FF-9A36-6944-912C-891A9B160BEA}" type="pres">
      <dgm:prSet presAssocID="{B85BD982-8CF8-6848-A8AA-ED4843FC1405}" presName="arrow" presStyleLbl="node1" presStyleIdx="2" presStyleCnt="4"/>
      <dgm:spPr/>
    </dgm:pt>
    <dgm:pt modelId="{516862FD-D7F3-1641-9B6A-DEFC00F6B5FB}" type="pres">
      <dgm:prSet presAssocID="{B85BD982-8CF8-6848-A8AA-ED4843FC1405}" presName="descendantArrow" presStyleCnt="0"/>
      <dgm:spPr/>
    </dgm:pt>
    <dgm:pt modelId="{15514CCC-9BB9-BA46-BEAC-8CE7CCD2683B}" type="pres">
      <dgm:prSet presAssocID="{8337F9CF-D48D-4C49-9312-2B80B2B7A456}" presName="childTextArrow" presStyleLbl="fgAccFollowNode1" presStyleIdx="4" presStyleCnt="7">
        <dgm:presLayoutVars>
          <dgm:bulletEnabled val="1"/>
        </dgm:presLayoutVars>
      </dgm:prSet>
      <dgm:spPr/>
    </dgm:pt>
    <dgm:pt modelId="{08EB2715-DB1D-4149-A2BA-2F5312E9827C}" type="pres">
      <dgm:prSet presAssocID="{6DC549DF-6A5B-4A4D-99BD-1CC016DFF7E2}" presName="childTextArrow" presStyleLbl="fgAccFollowNode1" presStyleIdx="5" presStyleCnt="7">
        <dgm:presLayoutVars>
          <dgm:bulletEnabled val="1"/>
        </dgm:presLayoutVars>
      </dgm:prSet>
      <dgm:spPr/>
    </dgm:pt>
    <dgm:pt modelId="{AB594936-0BED-A344-B415-3EDB89850E32}" type="pres">
      <dgm:prSet presAssocID="{9F4A6B46-1EC9-D84B-8688-FE7A9A64FA6D}" presName="sp" presStyleCnt="0"/>
      <dgm:spPr/>
    </dgm:pt>
    <dgm:pt modelId="{1858CB2C-1208-044C-8E69-FBB196D60B20}" type="pres">
      <dgm:prSet presAssocID="{D6A65B9A-EF38-D248-A994-F8E35DC13D8B}" presName="arrowAndChildren" presStyleCnt="0"/>
      <dgm:spPr/>
    </dgm:pt>
    <dgm:pt modelId="{4901616B-DF98-614A-A080-927E824291D5}" type="pres">
      <dgm:prSet presAssocID="{D6A65B9A-EF38-D248-A994-F8E35DC13D8B}" presName="parentTextArrow" presStyleLbl="node1" presStyleIdx="2" presStyleCnt="4"/>
      <dgm:spPr/>
    </dgm:pt>
    <dgm:pt modelId="{CF54AECC-6E60-3E4F-A5BA-E2A0B3416E6B}" type="pres">
      <dgm:prSet presAssocID="{D6A65B9A-EF38-D248-A994-F8E35DC13D8B}" presName="arrow" presStyleLbl="node1" presStyleIdx="3" presStyleCnt="4" custLinFactNeighborX="-14" custLinFactNeighborY="2094"/>
      <dgm:spPr/>
    </dgm:pt>
    <dgm:pt modelId="{BE68E44A-CA10-BC4E-9740-1485875D89C3}" type="pres">
      <dgm:prSet presAssocID="{D6A65B9A-EF38-D248-A994-F8E35DC13D8B}" presName="descendantArrow" presStyleCnt="0"/>
      <dgm:spPr/>
    </dgm:pt>
    <dgm:pt modelId="{DAF53D31-D25B-A343-9B4B-28D0B6B7C107}" type="pres">
      <dgm:prSet presAssocID="{96459BCB-DF54-1440-AF76-2EB49BDE46C2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035D0B02-7484-CB4F-952F-73A5DEE5B051}" type="presOf" srcId="{D6A65B9A-EF38-D248-A994-F8E35DC13D8B}" destId="{4901616B-DF98-614A-A080-927E824291D5}" srcOrd="0" destOrd="0" presId="urn:microsoft.com/office/officeart/2005/8/layout/process4"/>
    <dgm:cxn modelId="{57CBF721-E77F-5F4D-AE56-A1F2D3654EF9}" srcId="{B85BD982-8CF8-6848-A8AA-ED4843FC1405}" destId="{6DC549DF-6A5B-4A4D-99BD-1CC016DFF7E2}" srcOrd="1" destOrd="0" parTransId="{EDA25A18-8FFD-EF44-8FFE-C1180FB21D82}" sibTransId="{FC43942E-F13D-9449-8B96-57B9B70955D5}"/>
    <dgm:cxn modelId="{B1401D37-8698-1948-9FC2-576257E31F58}" type="presOf" srcId="{210AE6B2-11B1-974F-BB3E-721C4E8DBDE8}" destId="{DD366464-1D4B-394B-8168-7C4A5AE28825}" srcOrd="0" destOrd="0" presId="urn:microsoft.com/office/officeart/2005/8/layout/process4"/>
    <dgm:cxn modelId="{258E543A-2A81-8B44-8106-E8BCDD881B09}" type="presOf" srcId="{B85BD982-8CF8-6848-A8AA-ED4843FC1405}" destId="{20258102-E1B8-F742-A9FD-80D6EDF83F40}" srcOrd="0" destOrd="0" presId="urn:microsoft.com/office/officeart/2005/8/layout/process4"/>
    <dgm:cxn modelId="{99C10B3D-4143-D64F-8886-EB26D35F64C8}" type="presOf" srcId="{46A5A122-F7CF-C24F-8D40-DBE3CD763C9E}" destId="{97ABEAAC-57D5-234F-ABE2-4A378D262960}" srcOrd="0" destOrd="0" presId="urn:microsoft.com/office/officeart/2005/8/layout/process4"/>
    <dgm:cxn modelId="{100D5543-BB4B-DF43-9E1D-D2727579852F}" srcId="{509690E2-C331-B447-AF63-EBEE412263B2}" destId="{F5ADB095-2781-6D44-88E6-CC135BFEC2E0}" srcOrd="2" destOrd="0" parTransId="{AEF73601-7D8A-534C-8ED9-1A3AF779D205}" sibTransId="{1E13B703-FDBA-CC47-B632-29BCA9E15130}"/>
    <dgm:cxn modelId="{59CC8145-77ED-3D4E-BA78-8833FA340D3B}" type="presOf" srcId="{F5ADB095-2781-6D44-88E6-CC135BFEC2E0}" destId="{5A826EE4-BF4E-3746-A8BF-91CE5D10E48F}" srcOrd="0" destOrd="0" presId="urn:microsoft.com/office/officeart/2005/8/layout/process4"/>
    <dgm:cxn modelId="{A941D256-53D6-C646-BF92-CD99E67A3717}" srcId="{D6A65B9A-EF38-D248-A994-F8E35DC13D8B}" destId="{96459BCB-DF54-1440-AF76-2EB49BDE46C2}" srcOrd="0" destOrd="0" parTransId="{627E9F92-CF08-F546-95F4-EEB4FD60B67E}" sibTransId="{5458B6FD-ABCB-9B4C-97E7-6BFA9D204A50}"/>
    <dgm:cxn modelId="{C41B646E-1CB6-D64D-90B8-A0C8ED2AF7C9}" type="presOf" srcId="{6DC549DF-6A5B-4A4D-99BD-1CC016DFF7E2}" destId="{08EB2715-DB1D-4149-A2BA-2F5312E9827C}" srcOrd="0" destOrd="0" presId="urn:microsoft.com/office/officeart/2005/8/layout/process4"/>
    <dgm:cxn modelId="{C5200870-69CC-7145-AB0F-E90E6C8ADE55}" srcId="{F5ADB095-2781-6D44-88E6-CC135BFEC2E0}" destId="{210AE6B2-11B1-974F-BB3E-721C4E8DBDE8}" srcOrd="1" destOrd="0" parTransId="{C64D7C27-1B34-6342-BA81-B8DC2A1DAFA5}" sibTransId="{68F80EB1-2AF4-5942-B79E-71F5FC6B97E6}"/>
    <dgm:cxn modelId="{DABF9277-35DD-D84A-ADAA-EFC7F94C1E01}" type="presOf" srcId="{5B981F0B-3542-0145-B992-98C0AF2FD3F9}" destId="{3895086C-C415-9442-A228-0705965DB9B2}" srcOrd="0" destOrd="0" presId="urn:microsoft.com/office/officeart/2005/8/layout/process4"/>
    <dgm:cxn modelId="{2A10CB77-ED96-F841-8E9E-A01B66719887}" srcId="{B85BD982-8CF8-6848-A8AA-ED4843FC1405}" destId="{8337F9CF-D48D-4C49-9312-2B80B2B7A456}" srcOrd="0" destOrd="0" parTransId="{E2700704-BD7D-6A4F-B929-1D845EA3D533}" sibTransId="{D3DA8874-C601-BC4B-AFFD-1EEC4B633A13}"/>
    <dgm:cxn modelId="{F6126278-F49C-2444-94B6-ECB30394EDA8}" type="presOf" srcId="{96459BCB-DF54-1440-AF76-2EB49BDE46C2}" destId="{DAF53D31-D25B-A343-9B4B-28D0B6B7C107}" srcOrd="0" destOrd="0" presId="urn:microsoft.com/office/officeart/2005/8/layout/process4"/>
    <dgm:cxn modelId="{F3FA7F7B-5719-414A-A7B1-7E63DF16EDFD}" type="presOf" srcId="{B85BD982-8CF8-6848-A8AA-ED4843FC1405}" destId="{D88120FF-9A36-6944-912C-891A9B160BEA}" srcOrd="1" destOrd="0" presId="urn:microsoft.com/office/officeart/2005/8/layout/process4"/>
    <dgm:cxn modelId="{6E1A277C-23F8-A141-A13F-EDA0A513A997}" srcId="{509690E2-C331-B447-AF63-EBEE412263B2}" destId="{B85BD982-8CF8-6848-A8AA-ED4843FC1405}" srcOrd="1" destOrd="0" parTransId="{FD0933CD-B07E-7A4A-98A1-B503101AF0D0}" sibTransId="{4D6B58E0-044A-344D-A995-3340A0F1236E}"/>
    <dgm:cxn modelId="{11524591-18CA-254C-A568-E730732BB545}" type="presOf" srcId="{8337F9CF-D48D-4C49-9312-2B80B2B7A456}" destId="{15514CCC-9BB9-BA46-BEAC-8CE7CCD2683B}" srcOrd="0" destOrd="0" presId="urn:microsoft.com/office/officeart/2005/8/layout/process4"/>
    <dgm:cxn modelId="{74D4F793-8544-1342-96B3-83A6EB89B17B}" type="presOf" srcId="{FE96B10C-24FF-4249-8A4E-852B56EC86F4}" destId="{F2E82699-D816-4B48-961A-13482D7330B3}" srcOrd="0" destOrd="0" presId="urn:microsoft.com/office/officeart/2005/8/layout/process4"/>
    <dgm:cxn modelId="{712475A1-4296-5542-AE88-63B3F09CFE5E}" srcId="{7A852599-6EEC-2B47-987F-804B97F728F4}" destId="{46A5A122-F7CF-C24F-8D40-DBE3CD763C9E}" srcOrd="0" destOrd="0" parTransId="{1FABB688-534A-A949-BEA8-5E4162B01236}" sibTransId="{C1E3F19B-3882-1B4A-B486-1C97C5617D3D}"/>
    <dgm:cxn modelId="{541B62A3-E7FE-4541-95ED-C8B589A22868}" srcId="{F5ADB095-2781-6D44-88E6-CC135BFEC2E0}" destId="{FE96B10C-24FF-4249-8A4E-852B56EC86F4}" srcOrd="0" destOrd="0" parTransId="{09392638-0A1E-1B44-969F-794CA6FA7D67}" sibTransId="{50FA30A8-B9E9-2F47-A843-F5464AFB8183}"/>
    <dgm:cxn modelId="{9B5E17AD-0AD7-C64C-8B36-C410371D9481}" type="presOf" srcId="{509690E2-C331-B447-AF63-EBEE412263B2}" destId="{4B733E77-2F71-644F-A64E-66953E9A218C}" srcOrd="0" destOrd="0" presId="urn:microsoft.com/office/officeart/2005/8/layout/process4"/>
    <dgm:cxn modelId="{028CB5B2-072E-2B46-BA64-F1DD0B81655A}" srcId="{509690E2-C331-B447-AF63-EBEE412263B2}" destId="{7A852599-6EEC-2B47-987F-804B97F728F4}" srcOrd="3" destOrd="0" parTransId="{0FF82FDE-D54F-4849-9138-0D38F867D87C}" sibTransId="{949E4108-F0A6-9B42-9393-6C6974D96937}"/>
    <dgm:cxn modelId="{0B7910B5-C699-2341-8EA6-95F5C2EF1DD5}" type="presOf" srcId="{7A852599-6EEC-2B47-987F-804B97F728F4}" destId="{E2ABF73A-56B4-7049-8245-0F5E487EBF68}" srcOrd="1" destOrd="0" presId="urn:microsoft.com/office/officeart/2005/8/layout/process4"/>
    <dgm:cxn modelId="{DBC2C0B6-B181-EB46-B0BE-CA0C76F4ABC3}" type="presOf" srcId="{7A852599-6EEC-2B47-987F-804B97F728F4}" destId="{BEE927A1-1694-4543-B38F-068B684D48AF}" srcOrd="0" destOrd="0" presId="urn:microsoft.com/office/officeart/2005/8/layout/process4"/>
    <dgm:cxn modelId="{35B634D8-91FE-C445-9698-952F037AC648}" srcId="{7A852599-6EEC-2B47-987F-804B97F728F4}" destId="{5B981F0B-3542-0145-B992-98C0AF2FD3F9}" srcOrd="1" destOrd="0" parTransId="{5134DF6B-F952-134E-A58F-740BA9AB79D1}" sibTransId="{930A7EA0-BCE1-A94B-A4B7-8322E19CFF31}"/>
    <dgm:cxn modelId="{2EE57CDB-CE2E-7D4B-9433-D85928DAF291}" srcId="{509690E2-C331-B447-AF63-EBEE412263B2}" destId="{D6A65B9A-EF38-D248-A994-F8E35DC13D8B}" srcOrd="0" destOrd="0" parTransId="{DF1876EC-9D64-6848-8AE3-1F5C0C9CB0FB}" sibTransId="{9F4A6B46-1EC9-D84B-8688-FE7A9A64FA6D}"/>
    <dgm:cxn modelId="{81648AE8-BA69-7341-B83B-98F230E774E3}" type="presOf" srcId="{F5ADB095-2781-6D44-88E6-CC135BFEC2E0}" destId="{5763766F-BBAA-794D-99C9-F08399C46C9A}" srcOrd="1" destOrd="0" presId="urn:microsoft.com/office/officeart/2005/8/layout/process4"/>
    <dgm:cxn modelId="{86506CFC-499A-DE47-B6B0-673E7E730C46}" type="presOf" srcId="{D6A65B9A-EF38-D248-A994-F8E35DC13D8B}" destId="{CF54AECC-6E60-3E4F-A5BA-E2A0B3416E6B}" srcOrd="1" destOrd="0" presId="urn:microsoft.com/office/officeart/2005/8/layout/process4"/>
    <dgm:cxn modelId="{AF205E4D-2E80-A241-866A-1960BF0004BB}" type="presParOf" srcId="{4B733E77-2F71-644F-A64E-66953E9A218C}" destId="{308E85B7-E379-244F-B0BA-481A257ED70D}" srcOrd="0" destOrd="0" presId="urn:microsoft.com/office/officeart/2005/8/layout/process4"/>
    <dgm:cxn modelId="{18BCD7A2-EAD3-4240-B98D-6CD6481438B1}" type="presParOf" srcId="{308E85B7-E379-244F-B0BA-481A257ED70D}" destId="{BEE927A1-1694-4543-B38F-068B684D48AF}" srcOrd="0" destOrd="0" presId="urn:microsoft.com/office/officeart/2005/8/layout/process4"/>
    <dgm:cxn modelId="{E4F5C2E3-38D1-0048-932C-73150071B110}" type="presParOf" srcId="{308E85B7-E379-244F-B0BA-481A257ED70D}" destId="{E2ABF73A-56B4-7049-8245-0F5E487EBF68}" srcOrd="1" destOrd="0" presId="urn:microsoft.com/office/officeart/2005/8/layout/process4"/>
    <dgm:cxn modelId="{82C46771-B3E1-B14F-80D3-F661B978540B}" type="presParOf" srcId="{308E85B7-E379-244F-B0BA-481A257ED70D}" destId="{603FB23F-E47C-2F40-A005-EAB93CAFBFDF}" srcOrd="2" destOrd="0" presId="urn:microsoft.com/office/officeart/2005/8/layout/process4"/>
    <dgm:cxn modelId="{48F3F452-B9C4-C84A-A53D-EE86FE2F111B}" type="presParOf" srcId="{603FB23F-E47C-2F40-A005-EAB93CAFBFDF}" destId="{97ABEAAC-57D5-234F-ABE2-4A378D262960}" srcOrd="0" destOrd="0" presId="urn:microsoft.com/office/officeart/2005/8/layout/process4"/>
    <dgm:cxn modelId="{1B747A66-A438-AC48-B978-574D145153E2}" type="presParOf" srcId="{603FB23F-E47C-2F40-A005-EAB93CAFBFDF}" destId="{3895086C-C415-9442-A228-0705965DB9B2}" srcOrd="1" destOrd="0" presId="urn:microsoft.com/office/officeart/2005/8/layout/process4"/>
    <dgm:cxn modelId="{03FC3D7A-E60D-A746-A951-7D2AEE9F9B73}" type="presParOf" srcId="{4B733E77-2F71-644F-A64E-66953E9A218C}" destId="{D7556909-127F-F14E-8E28-6C5E8AADA26F}" srcOrd="1" destOrd="0" presId="urn:microsoft.com/office/officeart/2005/8/layout/process4"/>
    <dgm:cxn modelId="{03D57D39-1D6B-8C47-9C6A-6F1BB2DF7042}" type="presParOf" srcId="{4B733E77-2F71-644F-A64E-66953E9A218C}" destId="{62517BBD-74A9-B84A-AFA2-764D831BF92C}" srcOrd="2" destOrd="0" presId="urn:microsoft.com/office/officeart/2005/8/layout/process4"/>
    <dgm:cxn modelId="{6CD432A9-07B1-834A-B620-B17470282199}" type="presParOf" srcId="{62517BBD-74A9-B84A-AFA2-764D831BF92C}" destId="{5A826EE4-BF4E-3746-A8BF-91CE5D10E48F}" srcOrd="0" destOrd="0" presId="urn:microsoft.com/office/officeart/2005/8/layout/process4"/>
    <dgm:cxn modelId="{45D539B5-D268-AC47-88DE-0F1A7AA71776}" type="presParOf" srcId="{62517BBD-74A9-B84A-AFA2-764D831BF92C}" destId="{5763766F-BBAA-794D-99C9-F08399C46C9A}" srcOrd="1" destOrd="0" presId="urn:microsoft.com/office/officeart/2005/8/layout/process4"/>
    <dgm:cxn modelId="{0B67F0D5-965E-744D-BD24-B844BD265F1F}" type="presParOf" srcId="{62517BBD-74A9-B84A-AFA2-764D831BF92C}" destId="{A939AC5E-C421-0140-B762-7A6E9736A386}" srcOrd="2" destOrd="0" presId="urn:microsoft.com/office/officeart/2005/8/layout/process4"/>
    <dgm:cxn modelId="{0E0C41E7-508E-6645-8344-FA048ABD3C18}" type="presParOf" srcId="{A939AC5E-C421-0140-B762-7A6E9736A386}" destId="{F2E82699-D816-4B48-961A-13482D7330B3}" srcOrd="0" destOrd="0" presId="urn:microsoft.com/office/officeart/2005/8/layout/process4"/>
    <dgm:cxn modelId="{E6486EDC-4A67-0543-9C76-72E3D9DE8A0A}" type="presParOf" srcId="{A939AC5E-C421-0140-B762-7A6E9736A386}" destId="{DD366464-1D4B-394B-8168-7C4A5AE28825}" srcOrd="1" destOrd="0" presId="urn:microsoft.com/office/officeart/2005/8/layout/process4"/>
    <dgm:cxn modelId="{6A6FDA7B-A664-A640-A6F6-BE9C438495D4}" type="presParOf" srcId="{4B733E77-2F71-644F-A64E-66953E9A218C}" destId="{72C80204-B986-BF45-9B2D-467DEEB71E82}" srcOrd="3" destOrd="0" presId="urn:microsoft.com/office/officeart/2005/8/layout/process4"/>
    <dgm:cxn modelId="{11320C05-6F23-8945-A176-106B5C3BDEFA}" type="presParOf" srcId="{4B733E77-2F71-644F-A64E-66953E9A218C}" destId="{32133E97-8457-304F-847A-5AF5EEE74F20}" srcOrd="4" destOrd="0" presId="urn:microsoft.com/office/officeart/2005/8/layout/process4"/>
    <dgm:cxn modelId="{CCA7FBD3-0257-184C-ADA6-22C9C9354241}" type="presParOf" srcId="{32133E97-8457-304F-847A-5AF5EEE74F20}" destId="{20258102-E1B8-F742-A9FD-80D6EDF83F40}" srcOrd="0" destOrd="0" presId="urn:microsoft.com/office/officeart/2005/8/layout/process4"/>
    <dgm:cxn modelId="{5F75D025-D734-B445-B3F3-B52A9881408D}" type="presParOf" srcId="{32133E97-8457-304F-847A-5AF5EEE74F20}" destId="{D88120FF-9A36-6944-912C-891A9B160BEA}" srcOrd="1" destOrd="0" presId="urn:microsoft.com/office/officeart/2005/8/layout/process4"/>
    <dgm:cxn modelId="{267920D8-5809-4C42-B72B-C30919E5415F}" type="presParOf" srcId="{32133E97-8457-304F-847A-5AF5EEE74F20}" destId="{516862FD-D7F3-1641-9B6A-DEFC00F6B5FB}" srcOrd="2" destOrd="0" presId="urn:microsoft.com/office/officeart/2005/8/layout/process4"/>
    <dgm:cxn modelId="{45749670-5C68-0E40-B714-29064ECE538F}" type="presParOf" srcId="{516862FD-D7F3-1641-9B6A-DEFC00F6B5FB}" destId="{15514CCC-9BB9-BA46-BEAC-8CE7CCD2683B}" srcOrd="0" destOrd="0" presId="urn:microsoft.com/office/officeart/2005/8/layout/process4"/>
    <dgm:cxn modelId="{7A988940-EAEC-094F-92A6-33139AF7ACFF}" type="presParOf" srcId="{516862FD-D7F3-1641-9B6A-DEFC00F6B5FB}" destId="{08EB2715-DB1D-4149-A2BA-2F5312E9827C}" srcOrd="1" destOrd="0" presId="urn:microsoft.com/office/officeart/2005/8/layout/process4"/>
    <dgm:cxn modelId="{9184D696-9ED6-AA44-8E04-0E38D8029719}" type="presParOf" srcId="{4B733E77-2F71-644F-A64E-66953E9A218C}" destId="{AB594936-0BED-A344-B415-3EDB89850E32}" srcOrd="5" destOrd="0" presId="urn:microsoft.com/office/officeart/2005/8/layout/process4"/>
    <dgm:cxn modelId="{42040081-AF74-1B4A-9AB2-10406F0C773F}" type="presParOf" srcId="{4B733E77-2F71-644F-A64E-66953E9A218C}" destId="{1858CB2C-1208-044C-8E69-FBB196D60B20}" srcOrd="6" destOrd="0" presId="urn:microsoft.com/office/officeart/2005/8/layout/process4"/>
    <dgm:cxn modelId="{EF92A66E-90F7-9B48-8131-709FF185E3DD}" type="presParOf" srcId="{1858CB2C-1208-044C-8E69-FBB196D60B20}" destId="{4901616B-DF98-614A-A080-927E824291D5}" srcOrd="0" destOrd="0" presId="urn:microsoft.com/office/officeart/2005/8/layout/process4"/>
    <dgm:cxn modelId="{9660A59E-8DED-314F-BE98-39F6B92B6ADD}" type="presParOf" srcId="{1858CB2C-1208-044C-8E69-FBB196D60B20}" destId="{CF54AECC-6E60-3E4F-A5BA-E2A0B3416E6B}" srcOrd="1" destOrd="0" presId="urn:microsoft.com/office/officeart/2005/8/layout/process4"/>
    <dgm:cxn modelId="{222EFF6A-6F8C-314B-8F6E-CCF9CB402CD2}" type="presParOf" srcId="{1858CB2C-1208-044C-8E69-FBB196D60B20}" destId="{BE68E44A-CA10-BC4E-9740-1485875D89C3}" srcOrd="2" destOrd="0" presId="urn:microsoft.com/office/officeart/2005/8/layout/process4"/>
    <dgm:cxn modelId="{F6D8B150-A46F-6743-9A8F-24C8B6E65439}" type="presParOf" srcId="{BE68E44A-CA10-BC4E-9740-1485875D89C3}" destId="{DAF53D31-D25B-A343-9B4B-28D0B6B7C1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BF73A-56B4-7049-8245-0F5E487EBF68}">
      <dsp:nvSpPr>
        <dsp:cNvPr id="0" name=""/>
        <dsp:cNvSpPr/>
      </dsp:nvSpPr>
      <dsp:spPr>
        <a:xfrm>
          <a:off x="0" y="382699"/>
          <a:ext cx="672757" cy="837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Sprint Retrospective</a:t>
          </a:r>
        </a:p>
      </dsp:txBody>
      <dsp:txXfrm>
        <a:off x="0" y="382699"/>
        <a:ext cx="672757" cy="45211"/>
      </dsp:txXfrm>
    </dsp:sp>
    <dsp:sp modelId="{97ABEAAC-57D5-234F-ABE2-4A378D262960}">
      <dsp:nvSpPr>
        <dsp:cNvPr id="0" name=""/>
        <dsp:cNvSpPr/>
      </dsp:nvSpPr>
      <dsp:spPr>
        <a:xfrm>
          <a:off x="0" y="426236"/>
          <a:ext cx="336378" cy="3851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Features presentation</a:t>
          </a:r>
        </a:p>
      </dsp:txBody>
      <dsp:txXfrm>
        <a:off x="0" y="426236"/>
        <a:ext cx="336378" cy="38513"/>
      </dsp:txXfrm>
    </dsp:sp>
    <dsp:sp modelId="{3895086C-C415-9442-A228-0705965DB9B2}">
      <dsp:nvSpPr>
        <dsp:cNvPr id="0" name=""/>
        <dsp:cNvSpPr/>
      </dsp:nvSpPr>
      <dsp:spPr>
        <a:xfrm>
          <a:off x="336378" y="426236"/>
          <a:ext cx="336378" cy="38513"/>
        </a:xfrm>
        <a:prstGeom prst="rect">
          <a:avLst/>
        </a:prstGeom>
        <a:solidFill>
          <a:schemeClr val="accent2">
            <a:tint val="40000"/>
            <a:alpha val="90000"/>
            <a:hueOff val="1122454"/>
            <a:satOff val="-10372"/>
            <a:lumOff val="-11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122454"/>
              <a:satOff val="-10372"/>
              <a:lumOff val="-11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Merge code</a:t>
          </a:r>
        </a:p>
      </dsp:txBody>
      <dsp:txXfrm>
        <a:off x="336378" y="426236"/>
        <a:ext cx="336378" cy="38513"/>
      </dsp:txXfrm>
    </dsp:sp>
    <dsp:sp modelId="{5763766F-BBAA-794D-99C9-F08399C46C9A}">
      <dsp:nvSpPr>
        <dsp:cNvPr id="0" name=""/>
        <dsp:cNvSpPr/>
      </dsp:nvSpPr>
      <dsp:spPr>
        <a:xfrm rot="10800000">
          <a:off x="0" y="255185"/>
          <a:ext cx="672757" cy="128769"/>
        </a:xfrm>
        <a:prstGeom prst="upArrowCallou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Mid-Sprint Code Review</a:t>
          </a:r>
        </a:p>
      </dsp:txBody>
      <dsp:txXfrm rot="-10800000">
        <a:off x="0" y="255185"/>
        <a:ext cx="672757" cy="45198"/>
      </dsp:txXfrm>
    </dsp:sp>
    <dsp:sp modelId="{F2E82699-D816-4B48-961A-13482D7330B3}">
      <dsp:nvSpPr>
        <dsp:cNvPr id="0" name=""/>
        <dsp:cNvSpPr/>
      </dsp:nvSpPr>
      <dsp:spPr>
        <a:xfrm>
          <a:off x="0" y="300383"/>
          <a:ext cx="336378" cy="38502"/>
        </a:xfrm>
        <a:prstGeom prst="rect">
          <a:avLst/>
        </a:prstGeom>
        <a:solidFill>
          <a:schemeClr val="accent2">
            <a:tint val="40000"/>
            <a:alpha val="90000"/>
            <a:hueOff val="2244908"/>
            <a:satOff val="-20744"/>
            <a:lumOff val="-23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244908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Code walkthrough</a:t>
          </a:r>
        </a:p>
      </dsp:txBody>
      <dsp:txXfrm>
        <a:off x="0" y="300383"/>
        <a:ext cx="336378" cy="38502"/>
      </dsp:txXfrm>
    </dsp:sp>
    <dsp:sp modelId="{DD366464-1D4B-394B-8168-7C4A5AE28825}">
      <dsp:nvSpPr>
        <dsp:cNvPr id="0" name=""/>
        <dsp:cNvSpPr/>
      </dsp:nvSpPr>
      <dsp:spPr>
        <a:xfrm>
          <a:off x="336378" y="300383"/>
          <a:ext cx="336378" cy="38502"/>
        </a:xfrm>
        <a:prstGeom prst="rect">
          <a:avLst/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Address potential issues</a:t>
          </a:r>
        </a:p>
      </dsp:txBody>
      <dsp:txXfrm>
        <a:off x="336378" y="300383"/>
        <a:ext cx="336378" cy="38502"/>
      </dsp:txXfrm>
    </dsp:sp>
    <dsp:sp modelId="{D88120FF-9A36-6944-912C-891A9B160BEA}">
      <dsp:nvSpPr>
        <dsp:cNvPr id="0" name=""/>
        <dsp:cNvSpPr/>
      </dsp:nvSpPr>
      <dsp:spPr>
        <a:xfrm rot="10800000">
          <a:off x="0" y="127672"/>
          <a:ext cx="672757" cy="128769"/>
        </a:xfrm>
        <a:prstGeom prst="upArrowCallout">
          <a:avLst/>
        </a:prstGeom>
        <a:gradFill rotWithShape="0">
          <a:gsLst>
            <a:gs pos="0">
              <a:schemeClr val="accent2">
                <a:hueOff val="4295742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2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2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Frequent Check-ins</a:t>
          </a:r>
        </a:p>
      </dsp:txBody>
      <dsp:txXfrm rot="-10800000">
        <a:off x="0" y="127672"/>
        <a:ext cx="672757" cy="45198"/>
      </dsp:txXfrm>
    </dsp:sp>
    <dsp:sp modelId="{15514CCC-9BB9-BA46-BEAC-8CE7CCD2683B}">
      <dsp:nvSpPr>
        <dsp:cNvPr id="0" name=""/>
        <dsp:cNvSpPr/>
      </dsp:nvSpPr>
      <dsp:spPr>
        <a:xfrm>
          <a:off x="0" y="172870"/>
          <a:ext cx="336378" cy="38502"/>
        </a:xfrm>
        <a:prstGeom prst="rect">
          <a:avLst/>
        </a:prstGeom>
        <a:solidFill>
          <a:schemeClr val="accent2">
            <a:tint val="40000"/>
            <a:alpha val="90000"/>
            <a:hueOff val="4489816"/>
            <a:satOff val="-41488"/>
            <a:lumOff val="-46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489816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Daily updates</a:t>
          </a:r>
        </a:p>
      </dsp:txBody>
      <dsp:txXfrm>
        <a:off x="0" y="172870"/>
        <a:ext cx="336378" cy="38502"/>
      </dsp:txXfrm>
    </dsp:sp>
    <dsp:sp modelId="{08EB2715-DB1D-4149-A2BA-2F5312E9827C}">
      <dsp:nvSpPr>
        <dsp:cNvPr id="0" name=""/>
        <dsp:cNvSpPr/>
      </dsp:nvSpPr>
      <dsp:spPr>
        <a:xfrm>
          <a:off x="336378" y="172870"/>
          <a:ext cx="336378" cy="38502"/>
        </a:xfrm>
        <a:prstGeom prst="rect">
          <a:avLst/>
        </a:prstGeom>
        <a:solidFill>
          <a:schemeClr val="accent2">
            <a:tint val="40000"/>
            <a:alpha val="90000"/>
            <a:hueOff val="5612270"/>
            <a:satOff val="-51860"/>
            <a:lumOff val="-58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612270"/>
              <a:satOff val="-51860"/>
              <a:lumOff val="-58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Meetings </a:t>
          </a:r>
        </a:p>
      </dsp:txBody>
      <dsp:txXfrm>
        <a:off x="336378" y="172870"/>
        <a:ext cx="336378" cy="38502"/>
      </dsp:txXfrm>
    </dsp:sp>
    <dsp:sp modelId="{CF54AECC-6E60-3E4F-A5BA-E2A0B3416E6B}">
      <dsp:nvSpPr>
        <dsp:cNvPr id="0" name=""/>
        <dsp:cNvSpPr/>
      </dsp:nvSpPr>
      <dsp:spPr>
        <a:xfrm rot="10800000">
          <a:off x="0" y="2855"/>
          <a:ext cx="672757" cy="128769"/>
        </a:xfrm>
        <a:prstGeom prst="upArrowCallou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Initial Task Discussions</a:t>
          </a:r>
        </a:p>
      </dsp:txBody>
      <dsp:txXfrm rot="-10800000">
        <a:off x="0" y="2855"/>
        <a:ext cx="672757" cy="45198"/>
      </dsp:txXfrm>
    </dsp:sp>
    <dsp:sp modelId="{DAF53D31-D25B-A343-9B4B-28D0B6B7C107}">
      <dsp:nvSpPr>
        <dsp:cNvPr id="0" name=""/>
        <dsp:cNvSpPr/>
      </dsp:nvSpPr>
      <dsp:spPr>
        <a:xfrm>
          <a:off x="0" y="45356"/>
          <a:ext cx="672757" cy="38502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Clarified requirements with Product Owner</a:t>
          </a:r>
        </a:p>
      </dsp:txBody>
      <dsp:txXfrm>
        <a:off x="0" y="45356"/>
        <a:ext cx="672757" cy="38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DCCCE-8B06-ED4E-B423-40D56704CFAE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F6026-B07C-6642-84CA-83A408B8D05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183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1070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00248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3198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A1613-E262-2935-D686-2971DDC26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75528-6EB5-5C74-AD7C-7FF118221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5C2AEA-A30D-FBEC-014C-2A8E2034D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33650-B0B4-D9A0-F942-604FEE07E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2442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CC867-C0B8-4B7F-F589-C17E5249D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60AF5-B90C-4212-5E14-3268A85F1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95118-89D6-8AE8-2DB7-05A63062B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BA7C3-558F-E723-2EFC-F39AD79E0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4125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026-B07C-6642-84CA-83A408B8D054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4196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4CCA-4269-F7FB-9701-5F6BC6ABB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33DBC-992C-2D39-D4D7-CDECE7DCE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37447-294B-68DC-08D4-065C5F5C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B9AE5-F4AA-A283-004F-E78A9B6F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BFFA6-869D-B0C4-D382-FC8581CD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5671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B1BB-D621-E225-68F9-A33DA60F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70FF4-FC88-9387-8DC4-6D1AD3625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C605-6933-2ECE-E714-424BA3B2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09B7E-2897-7AD3-8C00-EE2AA1D60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8CCD8-C0EB-B06B-B10E-3158B542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2895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FBB02-0FAD-5D15-D9DD-DAB06BF3D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1D0A-5EC9-16D5-4D44-F355DB397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70D48-AFC4-DD1A-0B66-00E1CB93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ADA3B-F43C-D5DE-4DCB-C69C3F698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13DEB-C90E-5A79-97E5-AF469C08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914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8805-E2CB-1B87-7904-1F6AB502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3699-452E-78CD-1E52-97C50B529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77F9-A301-133F-97D8-AEAC020A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23238-B473-90CF-1AA4-C5F1A845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97A7A-4EB5-6BE6-6920-EE61EF96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18500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CE08-C5A4-F960-7A21-17513D98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71F63-885D-C3DD-3405-A14FD2DC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77F6C-B6C2-9C1E-6E60-A5D7F351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93D56-87C3-C87D-2D2D-A96B4F44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6D466-4943-75A0-2C80-7D069EA90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3963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9AB9-2F2D-5018-05E3-AE12E0E6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CBA5-B769-B92E-E09A-C10787F9E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8F92B-4CD9-98F1-9FDE-5CFE0B859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6C75C-535A-A104-D2B0-4197B84E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A0A29-B220-78D0-CE4A-9ADE4DBF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B8A64-8B46-574A-170A-175D7C9D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9809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BDC3-A354-F000-8F2B-31EE4F9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6CD3-0C48-626C-6F99-D55E5AE5E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605B2-D084-5CF1-CCEE-79B0E8015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40A7B-7CFD-651F-F46D-49119A413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DD67A6-4C16-DCD6-3CB3-8F17497B7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2F314A-49F8-E173-3E34-E673CC62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96A07-E836-7E56-F951-7BC61323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BC81BD-9C57-2A4A-4B51-72764D62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6212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44E2-2AD4-7FA3-82B6-7D7DE89A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D3708A-E376-BAC2-0E8A-F5EFC21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024EF-89E4-BD7B-C605-7F4F0C45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689F9-327B-2755-14DF-5CD4218E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0920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876D8-3BF2-DE66-7EDB-A33E66FD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B887B-4CC9-93C5-9117-9E60EF79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C43DD-04C3-D158-B0EB-C75792C0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7299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B046-9735-77C8-2870-0A00C90F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DBFE-1786-831B-3826-C27C3E67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736F3-F7E8-20BE-0217-5C1A43D9E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CB5A1-DB72-2A81-8E82-C9A123AE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3E6E3-4641-6108-2CC1-73A57CB8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50EFC-6E48-C21C-2914-F36AF5EF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2031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848D-E7D4-C415-6270-1DDFECBB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27147-9126-BFF2-9C6E-D94C09DEF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51547-70CF-916E-0E30-49C9D9B59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4A484-6B49-0FED-867B-4D06D239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F555F-1DB7-EC46-2CA2-7725A15E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5C60A-2C08-1250-C17E-D0F12B52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4186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rgbClr val="FBF3EF"/>
            </a:gs>
            <a:gs pos="100000">
              <a:srgbClr val="F37C2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BA755-DBF7-05DF-D9D8-7D3158DF6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E274B-417A-2E61-B4DE-BCB6F9896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2B816-6733-827A-DF09-ED152D14E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A8B4C1-90BE-814F-A66C-21B187F608F4}" type="datetimeFigureOut">
              <a:rPr lang="en-FI" smtClean="0"/>
              <a:t>8.10.2024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35ADE-7BC0-1BEF-3995-E8DAD8ED8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772ED-7F3B-0D38-2AE0-D3EAAF9A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BAB37C-1966-5048-916A-A43AC73B5C1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4872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microsoft.com/office/2007/relationships/diagramDrawing" Target="../diagrams/drawing1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rgbClr val="FBF3EF"/>
            </a:gs>
            <a:gs pos="100000">
              <a:srgbClr val="F37C2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E2EC-14BC-0414-1A57-5BC608575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FI" dirty="0"/>
            </a:br>
            <a:br>
              <a:rPr lang="en-FI" dirty="0"/>
            </a:b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4634E-71B2-97B6-7DE3-B9EDD2463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916" y="4831239"/>
            <a:ext cx="1360449" cy="2026761"/>
          </a:xfrm>
        </p:spPr>
        <p:txBody>
          <a:bodyPr>
            <a:normAutofit/>
          </a:bodyPr>
          <a:lstStyle/>
          <a:p>
            <a:pPr algn="l"/>
            <a:r>
              <a:rPr lang="en-FI" sz="2000" b="1" dirty="0">
                <a:solidFill>
                  <a:srgbClr val="FBF3E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Group 4</a:t>
            </a:r>
          </a:p>
          <a:p>
            <a:pPr algn="l"/>
            <a:r>
              <a:rPr lang="en-FI" sz="1600" dirty="0">
                <a:solidFill>
                  <a:srgbClr val="FBF3E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Nhi Dinh</a:t>
            </a:r>
          </a:p>
          <a:p>
            <a:pPr algn="l"/>
            <a:r>
              <a:rPr lang="en-FI" sz="1600" dirty="0">
                <a:solidFill>
                  <a:srgbClr val="FBF3E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Kim Tran-Do</a:t>
            </a:r>
          </a:p>
          <a:p>
            <a:pPr algn="l"/>
            <a:r>
              <a:rPr lang="en-FI" sz="1600" dirty="0">
                <a:solidFill>
                  <a:srgbClr val="FBF3E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 Dinh</a:t>
            </a:r>
          </a:p>
          <a:p>
            <a:pPr algn="l"/>
            <a:r>
              <a:rPr lang="en-FI" sz="1600" dirty="0">
                <a:solidFill>
                  <a:srgbClr val="FBF3E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Trung Doan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9AB04-C3A0-D903-1BEB-79765996B05B}"/>
              </a:ext>
            </a:extLst>
          </p:cNvPr>
          <p:cNvSpPr txBox="1"/>
          <p:nvPr/>
        </p:nvSpPr>
        <p:spPr>
          <a:xfrm>
            <a:off x="3047071" y="324433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FI" dirty="0"/>
          </a:p>
        </p:txBody>
      </p:sp>
      <p:pic>
        <p:nvPicPr>
          <p:cNvPr id="7" name="Picture 6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D443060E-D115-A2FC-03D2-5EB64F249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216" y="2064266"/>
            <a:ext cx="6781800" cy="1549400"/>
          </a:xfrm>
          <a:prstGeom prst="rect">
            <a:avLst/>
          </a:prstGeom>
        </p:spPr>
      </p:pic>
      <p:sp>
        <p:nvSpPr>
          <p:cNvPr id="11" name="!!text">
            <a:extLst>
              <a:ext uri="{FF2B5EF4-FFF2-40B4-BE49-F238E27FC236}">
                <a16:creationId xmlns:a16="http://schemas.microsoft.com/office/drawing/2014/main" id="{04CB321B-83E8-26B7-B39F-2C471AFA0BBE}"/>
              </a:ext>
            </a:extLst>
          </p:cNvPr>
          <p:cNvSpPr txBox="1"/>
          <p:nvPr/>
        </p:nvSpPr>
        <p:spPr>
          <a:xfrm>
            <a:off x="3289609" y="3906418"/>
            <a:ext cx="565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I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E-</a:t>
            </a:r>
            <a:r>
              <a:rPr lang="en-GB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</a:t>
            </a:r>
            <a:r>
              <a:rPr lang="en-FI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ommerce platform for Metropolia students</a:t>
            </a:r>
          </a:p>
        </p:txBody>
      </p:sp>
      <p:pic>
        <p:nvPicPr>
          <p:cNvPr id="13" name="Picture 12" descr="A group of people jumping in the air&#10;&#10;Description automatically generated">
            <a:extLst>
              <a:ext uri="{FF2B5EF4-FFF2-40B4-BE49-F238E27FC236}">
                <a16:creationId xmlns:a16="http://schemas.microsoft.com/office/drawing/2014/main" id="{61E89256-CAB1-2047-A605-9C1132C09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6" y="-198913"/>
            <a:ext cx="4397543" cy="2930962"/>
          </a:xfrm>
          <a:prstGeom prst="rect">
            <a:avLst/>
          </a:prstGeom>
        </p:spPr>
      </p:pic>
      <p:pic>
        <p:nvPicPr>
          <p:cNvPr id="15" name="Picture 14" descr="A group of people sitting on a puzzle&#10;&#10;Description automatically generated">
            <a:extLst>
              <a:ext uri="{FF2B5EF4-FFF2-40B4-BE49-F238E27FC236}">
                <a16:creationId xmlns:a16="http://schemas.microsoft.com/office/drawing/2014/main" id="{D7DAAF51-3A19-C65D-DE8A-0B789EE72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500" y="3585027"/>
            <a:ext cx="4782212" cy="34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5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CE925-16FE-BB03-1989-D5019868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latin typeface="Futura Medium" panose="020B0602020204020303" pitchFamily="34" charset="-79"/>
                <a:cs typeface="Futura Medium" panose="020B0602020204020303" pitchFamily="34" charset="-79"/>
              </a:rPr>
              <a:t>Agenda</a:t>
            </a:r>
            <a:endParaRPr lang="en-US" sz="4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EDC8C-9272-A925-F1A4-9ECF1D23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5124586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457200">
              <a:buFont typeface="+mj-lt"/>
              <a:buAutoNum type="arabicPeriod"/>
            </a:pPr>
            <a:r>
              <a:rPr lang="en-US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Metrade</a:t>
            </a: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ecommerce website </a:t>
            </a:r>
          </a:p>
          <a:p>
            <a:pPr marL="228600" indent="-457200">
              <a:buFont typeface="+mj-lt"/>
              <a:buAutoNum type="arabicPeriod"/>
            </a:pPr>
            <a:endParaRPr 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28600" indent="-457200">
              <a:buFont typeface="+mj-lt"/>
              <a:buAutoNum type="arabicPeriod"/>
            </a:pP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Sprint 1 comparison and  	enhancements</a:t>
            </a:r>
          </a:p>
          <a:p>
            <a:pPr marL="228600" indent="-457200">
              <a:buFont typeface="+mj-lt"/>
              <a:buAutoNum type="arabicPeriod"/>
            </a:pPr>
            <a:endParaRPr 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28600" indent="-457200">
              <a:buFont typeface="+mj-lt"/>
              <a:buAutoNum type="arabicPeriod"/>
            </a:pP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Progress discussion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4DA19-EB4B-951E-D761-61D9A1C1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648" b="164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36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B1FDA-41D2-1188-87CC-E35C41E84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661"/>
            <a:ext cx="10515600" cy="1325563"/>
          </a:xfrm>
        </p:spPr>
        <p:txBody>
          <a:bodyPr/>
          <a:lstStyle/>
          <a:p>
            <a:r>
              <a:rPr lang="en-GB" sz="4400" b="1" i="1" dirty="0">
                <a:solidFill>
                  <a:srgbClr val="173B45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Key changes and enhancements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2496-B97F-DAE8-1CE0-A7FF1FDD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3564"/>
            <a:ext cx="10515600" cy="3660775"/>
          </a:xfrm>
        </p:spPr>
        <p:txBody>
          <a:bodyPr/>
          <a:lstStyle/>
          <a:p>
            <a:r>
              <a:rPr lang="en-GB" dirty="0"/>
              <a:t>Store authentication tokens in cookies (not local storage)</a:t>
            </a:r>
          </a:p>
          <a:p>
            <a:r>
              <a:rPr lang="en-GB" dirty="0"/>
              <a:t>Display stock and cart quantities on product detail page</a:t>
            </a:r>
          </a:p>
          <a:p>
            <a:r>
              <a:rPr lang="en-GB" dirty="0"/>
              <a:t>Integrate cart and checkout features</a:t>
            </a:r>
          </a:p>
          <a:p>
            <a:r>
              <a:rPr lang="en-GB" dirty="0"/>
              <a:t>Extra feature: Edit products in selling inventory</a:t>
            </a:r>
            <a:endParaRPr lang="en-FI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FI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FI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FI" dirty="0"/>
          </a:p>
        </p:txBody>
      </p:sp>
      <p:pic>
        <p:nvPicPr>
          <p:cNvPr id="5" name="Picture 4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465168E4-EBCE-9BC6-5F2B-682BB60BF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76" y="113792"/>
            <a:ext cx="3183924" cy="72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3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rgbClr val="FBF3EF"/>
            </a:gs>
            <a:gs pos="100000">
              <a:srgbClr val="F37C2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2C11B-4060-0C88-450E-0F048B13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F1319A13-FC70-A720-6CD2-7DCF4EB6E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76" y="113792"/>
            <a:ext cx="3183924" cy="727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0BF868-BD98-C3A9-EAD5-83B3E7DDB354}"/>
              </a:ext>
            </a:extLst>
          </p:cNvPr>
          <p:cNvSpPr txBox="1"/>
          <p:nvPr/>
        </p:nvSpPr>
        <p:spPr>
          <a:xfrm>
            <a:off x="843413" y="477499"/>
            <a:ext cx="7758146" cy="82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 b="1" i="1" dirty="0">
                <a:solidFill>
                  <a:srgbClr val="173B45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Sprint 3 progress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BCF16-12F3-8107-6EF8-5E768B0B6256}"/>
              </a:ext>
            </a:extLst>
          </p:cNvPr>
          <p:cNvSpPr txBox="1"/>
          <p:nvPr/>
        </p:nvSpPr>
        <p:spPr>
          <a:xfrm>
            <a:off x="843412" y="1578741"/>
            <a:ext cx="101293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FI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Objectives</a:t>
            </a:r>
            <a:r>
              <a:rPr lang="en-FI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marL="742950" lvl="1" indent="-285750">
              <a:buFontTx/>
              <a:buChar char="-"/>
            </a:pPr>
            <a:r>
              <a:rPr lang="en-GB" sz="2000" dirty="0"/>
              <a:t>Finalize user purchasing functionality</a:t>
            </a:r>
          </a:p>
          <a:p>
            <a:pPr marL="742950" lvl="1" indent="-285750">
              <a:buFontTx/>
              <a:buChar char="-"/>
            </a:pPr>
            <a:r>
              <a:rPr lang="en-GB" sz="2000" dirty="0"/>
              <a:t>Complete selling-specific features</a:t>
            </a:r>
          </a:p>
          <a:p>
            <a:pPr marL="742950" lvl="1" indent="-285750">
              <a:buFontTx/>
              <a:buChar char="-"/>
            </a:pPr>
            <a:r>
              <a:rPr lang="en-GB" sz="2000" dirty="0"/>
              <a:t>Achieve full platform administration capabilities</a:t>
            </a:r>
          </a:p>
          <a:p>
            <a:pPr marL="742950" lvl="1" indent="-285750">
              <a:buFontTx/>
              <a:buChar char="-"/>
            </a:pPr>
            <a:endParaRPr lang="en-FI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en-FI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Outcomes:</a:t>
            </a:r>
          </a:p>
          <a:p>
            <a:pPr marL="742950" lvl="1" indent="-285750">
              <a:buFontTx/>
              <a:buChar char="-"/>
            </a:pPr>
            <a:r>
              <a:rPr lang="en-GB" sz="2000" dirty="0"/>
              <a:t>Delivered all planned features successfully</a:t>
            </a:r>
          </a:p>
          <a:p>
            <a:pPr marL="742950" lvl="1" indent="-285750">
              <a:buFontTx/>
              <a:buChar char="-"/>
            </a:pPr>
            <a:r>
              <a:rPr lang="en-GB" sz="2000" dirty="0"/>
              <a:t>Smooth collaboration on GitHub</a:t>
            </a:r>
          </a:p>
          <a:p>
            <a:pPr marL="742950" lvl="1" indent="-285750">
              <a:buFontTx/>
              <a:buChar char="-"/>
            </a:pPr>
            <a:r>
              <a:rPr lang="en-GB" sz="2000" dirty="0"/>
              <a:t>Product delivered on schedule</a:t>
            </a:r>
          </a:p>
          <a:p>
            <a:pPr marL="742950" lvl="1" indent="-285750">
              <a:buFontTx/>
              <a:buChar char="-"/>
            </a:pPr>
            <a:endParaRPr lang="en-FI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en-FI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Challenges &amp; Solutions</a:t>
            </a:r>
          </a:p>
          <a:p>
            <a:pPr marL="742950" lvl="1" indent="-285750">
              <a:buFontTx/>
              <a:buChar char="-"/>
            </a:pPr>
            <a:r>
              <a:rPr lang="en-FI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Challenge: </a:t>
            </a:r>
            <a:r>
              <a:rPr lang="en-GB" sz="2000" dirty="0"/>
              <a:t>Code merging at the end of each sprint</a:t>
            </a:r>
            <a:endParaRPr lang="en-FI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Tx/>
              <a:buChar char="-"/>
            </a:pPr>
            <a:r>
              <a:rPr lang="en-FI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Solutions: </a:t>
            </a:r>
            <a:r>
              <a:rPr lang="en-GB" sz="2000" dirty="0"/>
              <a:t>Implemented a structured merge process where each member merged in sequence. Before each merge, the application is thoroughly checked to ensure it ran smoothly with new code.</a:t>
            </a:r>
            <a:endParaRPr lang="en-FI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834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rgbClr val="FBF3EF"/>
            </a:gs>
            <a:gs pos="100000">
              <a:srgbClr val="F37C25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608541-37CA-3772-37FA-5BAEC662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2E19B2A0-A5DB-C86A-E550-70714605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76" y="113792"/>
            <a:ext cx="3183924" cy="727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5CB737-E964-4276-1FE4-984AC79BEF86}"/>
              </a:ext>
            </a:extLst>
          </p:cNvPr>
          <p:cNvSpPr txBox="1"/>
          <p:nvPr/>
        </p:nvSpPr>
        <p:spPr>
          <a:xfrm>
            <a:off x="806342" y="471874"/>
            <a:ext cx="820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600" b="1" dirty="0">
                <a:solidFill>
                  <a:srgbClr val="173B4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Sprint 3 contributions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E28AD6-01D5-33A9-7E16-9269A9AAD261}"/>
              </a:ext>
            </a:extLst>
          </p:cNvPr>
          <p:cNvGrpSpPr/>
          <p:nvPr/>
        </p:nvGrpSpPr>
        <p:grpSpPr>
          <a:xfrm>
            <a:off x="806343" y="4052164"/>
            <a:ext cx="5203157" cy="2210481"/>
            <a:chOff x="806343" y="4052164"/>
            <a:chExt cx="5203157" cy="2210481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530772A-99EC-8EE4-0445-C7214E05E568}"/>
                </a:ext>
              </a:extLst>
            </p:cNvPr>
            <p:cNvSpPr/>
            <p:nvPr/>
          </p:nvSpPr>
          <p:spPr>
            <a:xfrm>
              <a:off x="2844857" y="4052165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Trung</a:t>
              </a:r>
            </a:p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Fullstack developer</a:t>
              </a:r>
            </a:p>
            <a:p>
              <a:pPr algn="ctr"/>
              <a:endParaRPr lang="en-FI" b="1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Purchase history page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Transaction management page for admin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FI" i="1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pic>
          <p:nvPicPr>
            <p:cNvPr id="31" name="Picture 30" descr="A close up of a white flower&#10;&#10;Description automatically generated">
              <a:extLst>
                <a:ext uri="{FF2B5EF4-FFF2-40B4-BE49-F238E27FC236}">
                  <a16:creationId xmlns:a16="http://schemas.microsoft.com/office/drawing/2014/main" id="{A0F8F453-56A3-6DF6-EB0E-0DED5304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343" y="4052164"/>
              <a:ext cx="2208854" cy="220885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C802B6-AF63-11B4-D13F-F58CFDC98365}"/>
              </a:ext>
            </a:extLst>
          </p:cNvPr>
          <p:cNvGrpSpPr/>
          <p:nvPr/>
        </p:nvGrpSpPr>
        <p:grpSpPr>
          <a:xfrm>
            <a:off x="6583848" y="4050538"/>
            <a:ext cx="5184395" cy="2210480"/>
            <a:chOff x="6583848" y="4050538"/>
            <a:chExt cx="5184395" cy="221048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BB8D22A-0A26-74A3-7285-BD5A4913CB51}"/>
                </a:ext>
              </a:extLst>
            </p:cNvPr>
            <p:cNvSpPr/>
            <p:nvPr/>
          </p:nvSpPr>
          <p:spPr>
            <a:xfrm>
              <a:off x="8603600" y="4050538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b="1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Kim </a:t>
              </a:r>
            </a:p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Fullstack developer</a:t>
              </a:r>
            </a:p>
            <a:p>
              <a:pPr algn="ctr"/>
              <a:endParaRPr lang="en-FI" b="1" u="sng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Product listing and editing page for sellers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Product management page for admin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FI" sz="1600" i="1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FI" sz="1600" i="1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pic>
          <p:nvPicPr>
            <p:cNvPr id="19" name="Picture 18" descr="A dog looking at the camera&#10;&#10;Description automatically generated">
              <a:extLst>
                <a:ext uri="{FF2B5EF4-FFF2-40B4-BE49-F238E27FC236}">
                  <a16:creationId xmlns:a16="http://schemas.microsoft.com/office/drawing/2014/main" id="{321B3FC6-72CF-4253-45D0-B9E1E1274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3848" y="4052165"/>
              <a:ext cx="2208853" cy="2208853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8252CE9-FABC-4DA6-558E-399DF4D8E812}"/>
              </a:ext>
            </a:extLst>
          </p:cNvPr>
          <p:cNvGrpSpPr/>
          <p:nvPr/>
        </p:nvGrpSpPr>
        <p:grpSpPr>
          <a:xfrm>
            <a:off x="6851971" y="1220147"/>
            <a:ext cx="4916273" cy="2210480"/>
            <a:chOff x="6851971" y="1220147"/>
            <a:chExt cx="4916273" cy="221048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AF2B273-3D8B-8E08-9B1E-C82D50FD7C87}"/>
                </a:ext>
              </a:extLst>
            </p:cNvPr>
            <p:cNvSpPr/>
            <p:nvPr/>
          </p:nvSpPr>
          <p:spPr>
            <a:xfrm>
              <a:off x="8603601" y="1220147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Tu</a:t>
              </a:r>
            </a:p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Scrum Master</a:t>
              </a:r>
            </a:p>
            <a:p>
              <a:pPr algn="ctr"/>
              <a:endParaRPr lang="en-FI" b="1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Inventory page for sellers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User management page for admin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601C96-C6B5-836A-1F8A-5AF1953A9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464" r="-1921" b="28351"/>
            <a:stretch/>
          </p:blipFill>
          <p:spPr>
            <a:xfrm>
              <a:off x="6851971" y="1380806"/>
              <a:ext cx="1846537" cy="1889160"/>
            </a:xfrm>
            <a:prstGeom prst="ellipse">
              <a:avLst/>
            </a:prstGeom>
            <a:ln>
              <a:noFill/>
            </a:ln>
          </p:spPr>
        </p:pic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DF66D66-EF3C-C11E-6038-6895F88832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344623"/>
              </p:ext>
            </p:extLst>
          </p:nvPr>
        </p:nvGraphicFramePr>
        <p:xfrm>
          <a:off x="5287539" y="2842053"/>
          <a:ext cx="672757" cy="466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67E569C9-3D24-E36E-8BC9-1B7B05765BFA}"/>
              </a:ext>
            </a:extLst>
          </p:cNvPr>
          <p:cNvGrpSpPr/>
          <p:nvPr/>
        </p:nvGrpSpPr>
        <p:grpSpPr>
          <a:xfrm>
            <a:off x="806343" y="1220147"/>
            <a:ext cx="5203158" cy="2210480"/>
            <a:chOff x="806343" y="1220147"/>
            <a:chExt cx="5203158" cy="221048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63D8D9F-AF4F-4E3B-0A48-7F2EAB02F512}"/>
                </a:ext>
              </a:extLst>
            </p:cNvPr>
            <p:cNvSpPr/>
            <p:nvPr/>
          </p:nvSpPr>
          <p:spPr>
            <a:xfrm>
              <a:off x="2844858" y="1220147"/>
              <a:ext cx="3164643" cy="22104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754754" dist="38100" dir="2700000" algn="tl" rotWithShape="0">
                <a:prstClr val="black">
                  <a:alpha val="69200"/>
                </a:prstClr>
              </a:outerShdw>
              <a:softEdge rad="3437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I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Nhi – Product Owner</a:t>
              </a:r>
            </a:p>
            <a:p>
              <a:pPr algn="ctr"/>
              <a:endParaRPr lang="en-FI" b="1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Authentication system using cookies and pair token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FI" sz="1600" i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Shopping cart feature and checkout system</a:t>
              </a:r>
            </a:p>
          </p:txBody>
        </p:sp>
        <p:pic>
          <p:nvPicPr>
            <p:cNvPr id="33" name="Picture 32" descr="A cat lying down looking at something&#10;&#10;Description automatically generated">
              <a:extLst>
                <a:ext uri="{FF2B5EF4-FFF2-40B4-BE49-F238E27FC236}">
                  <a16:creationId xmlns:a16="http://schemas.microsoft.com/office/drawing/2014/main" id="{10EEFD52-511F-6828-A172-4B2F15883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343" y="1220960"/>
              <a:ext cx="2208853" cy="2208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232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46FB8-DC4D-B558-5EFD-A3239B8B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yellow and orange gradient word&#10;&#10;Description automatically generated">
            <a:extLst>
              <a:ext uri="{FF2B5EF4-FFF2-40B4-BE49-F238E27FC236}">
                <a16:creationId xmlns:a16="http://schemas.microsoft.com/office/drawing/2014/main" id="{88C0D46F-4E42-D3FB-ED0D-18AEFA86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165" y="107550"/>
            <a:ext cx="2254835" cy="5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238</Words>
  <Application>Microsoft Macintosh PowerPoint</Application>
  <PresentationFormat>Widescreen</PresentationFormat>
  <Paragraphs>72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FUTURA MEDIUM</vt:lpstr>
      <vt:lpstr>FUTURA MEDIUM</vt:lpstr>
      <vt:lpstr>Office Theme</vt:lpstr>
      <vt:lpstr>  </vt:lpstr>
      <vt:lpstr>Agenda</vt:lpstr>
      <vt:lpstr>Key changes and enhancements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Kim Tran-Do</dc:creator>
  <cp:lastModifiedBy>Tú Ðinh</cp:lastModifiedBy>
  <cp:revision>9</cp:revision>
  <dcterms:created xsi:type="dcterms:W3CDTF">2024-09-02T06:25:44Z</dcterms:created>
  <dcterms:modified xsi:type="dcterms:W3CDTF">2024-10-08T18:18:50Z</dcterms:modified>
</cp:coreProperties>
</file>